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42D32-19B9-4185-AE1C-D8B290D53DA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5CC71-B482-4D4C-A0B6-60AA4872984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5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Пользователь\Desktop\___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52120" y="5877272"/>
            <a:ext cx="298075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МАОУ СОШ №121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76256" y="630932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2021 г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ользователь\Desktop\kartinki-ogny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493" y="0"/>
            <a:ext cx="9157493" cy="6858000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alina-gusakova-denis-fedorov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88640"/>
            <a:ext cx="3672409" cy="28244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1960" y="260648"/>
            <a:ext cx="4658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Алина </a:t>
            </a:r>
            <a:r>
              <a:rPr lang="ru-RU" sz="2400" b="1" dirty="0" err="1" smtClean="0">
                <a:solidFill>
                  <a:schemeClr val="bg1"/>
                </a:solidFill>
              </a:rPr>
              <a:t>Гусакова</a:t>
            </a:r>
            <a:r>
              <a:rPr lang="ru-RU" sz="2400" b="1" dirty="0" smtClean="0">
                <a:solidFill>
                  <a:schemeClr val="bg1"/>
                </a:solidFill>
              </a:rPr>
              <a:t> и Денис Фёдоров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119675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Два </a:t>
            </a:r>
            <a:r>
              <a:rPr lang="ru-RU" b="1" dirty="0">
                <a:solidFill>
                  <a:schemeClr val="bg1"/>
                </a:solidFill>
              </a:rPr>
              <a:t>юных героя из села </a:t>
            </a:r>
            <a:r>
              <a:rPr lang="ru-RU" b="1" dirty="0" err="1">
                <a:solidFill>
                  <a:schemeClr val="bg1"/>
                </a:solidFill>
              </a:rPr>
              <a:t>Кожухово</a:t>
            </a:r>
            <a:r>
              <a:rPr lang="ru-RU" b="1" dirty="0">
                <a:solidFill>
                  <a:schemeClr val="bg1"/>
                </a:solidFill>
              </a:rPr>
              <a:t> (Хакасия) спасли людей при пожаре. Населенный пункт представлял собой длинную улицу (около 3 км). Когда загорелся первый дом, судьба всего села уже была предрешена – был сильный ветер. Люди выбегали из дома в тапочках, без документов. Пятиклассница Алина помогла выбраться пожилой учительнице, которая в растерянности металась по двору и не могла найти выход. 14-летний Денис спас из огня двух своих родственников. Ребята получили медали «За отвагу при пожаре».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5805264"/>
            <a:ext cx="103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 Г класс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7206"/>
        </p:xfrm>
        <a:graphic>
          <a:graphicData uri="http://schemas.openxmlformats.org/presentationml/2006/ole">
            <p:oleObj spid="_x0000_s1026" name="Презентация" r:id="rId3" imgW="4570501" imgH="3427482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9i9ghbl5gYA.jpg"/>
          <p:cNvPicPr>
            <a:picLocks noChangeAspect="1" noChangeArrowheads="1"/>
          </p:cNvPicPr>
          <p:nvPr/>
        </p:nvPicPr>
        <p:blipFill>
          <a:blip r:embed="rId2" cstate="print">
            <a:lum bright="28000" contrast="-40000"/>
          </a:blip>
          <a:srcRect/>
          <a:stretch>
            <a:fillRect/>
          </a:stretch>
        </p:blipFill>
        <p:spPr bwMode="auto">
          <a:xfrm>
            <a:off x="0" y="0"/>
            <a:ext cx="914351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59832" y="116632"/>
            <a:ext cx="5962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Максим Конов и Георгий Сучков</a:t>
            </a:r>
            <a:endParaRPr lang="ru-RU" sz="3200" b="1" dirty="0"/>
          </a:p>
        </p:txBody>
      </p:sp>
      <p:pic>
        <p:nvPicPr>
          <p:cNvPr id="8195" name="Picture 3" descr="C:\Users\Пользователь\Desktop\1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4425292" cy="29523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97760" y="908720"/>
            <a:ext cx="44462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55-летняя жительница поселка Мухтолова </a:t>
            </a:r>
            <a:r>
              <a:rPr lang="ru-RU" b="1" dirty="0" err="1" smtClean="0"/>
              <a:t>Ардатовского</a:t>
            </a:r>
            <a:r>
              <a:rPr lang="ru-RU" b="1" dirty="0" smtClean="0"/>
              <a:t> района пошла на пруд, чтобы набрать воды из крещенской проруби. Прорубь покрылась уже кромкой льда, женщина поскользнулась и потеряла равновесие. В тяжелой зимней одежде она оказалась в ледяной воде. Зацепившись за кромку льда, несчастная стала звать на помощь. К счастью, в этот момент мимо пруда проходили двое друзей Максим и Георгий, возвращавшиеся из школы. Заметив женщину, они, не теряя ни секунды, бросились на помощь. Добравшись до проруби, мальчики взяли женщину за обе руки и вытянули на крепкий </a:t>
            </a:r>
            <a:r>
              <a:rPr lang="ru-RU" b="1" dirty="0" err="1" smtClean="0"/>
              <a:t>лед.Ребята</a:t>
            </a:r>
            <a:r>
              <a:rPr lang="ru-RU" b="1" dirty="0" smtClean="0"/>
              <a:t> проводили ее до дома, не забыв прихватить ведро и санки. Прибывшие медики осмотрели женщину, оказали помощь, в госпитализации она не нуждалась.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949280"/>
            <a:ext cx="106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 Б класс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герои отечества\Акция «Герои Отечества». 7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28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Презентация" r:id="rId3" imgW="6094361" imgH="3427482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Пользователь\Desktop\герои отечества\7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84368" y="6309320"/>
            <a:ext cx="10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 Д класс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-1"/>
          <a:ext cx="9144000" cy="6858001"/>
        </p:xfrm>
        <a:graphic>
          <a:graphicData uri="http://schemas.openxmlformats.org/presentationml/2006/ole">
            <p:oleObj spid="_x0000_s5122" name="Презентация" r:id="rId3" imgW="6094361" imgH="3427482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75261"/>
        </p:xfrm>
        <a:graphic>
          <a:graphicData uri="http://schemas.openxmlformats.org/presentationml/2006/ole">
            <p:oleObj spid="_x0000_s7170" name="Презентация" r:id="rId3" imgW="4570501" imgH="3427482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26199" y="0"/>
          <a:ext cx="9170199" cy="6858000"/>
        </p:xfrm>
        <a:graphic>
          <a:graphicData uri="http://schemas.openxmlformats.org/presentationml/2006/ole">
            <p:oleObj spid="_x0000_s6146" name="Презентация" r:id="rId3" imgW="6094361" imgH="3427482" progId="PowerPoint.Show.12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237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Презентация Microsoft Office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7</cp:revision>
  <dcterms:created xsi:type="dcterms:W3CDTF">2021-12-10T04:34:16Z</dcterms:created>
  <dcterms:modified xsi:type="dcterms:W3CDTF">2021-12-10T05:33:54Z</dcterms:modified>
</cp:coreProperties>
</file>